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12" r:id="rId198"/>
    <p:sldId id="522" r:id="rId199"/>
    <p:sldId id="513" r:id="rId200"/>
    <p:sldId id="514" r:id="rId201"/>
    <p:sldId id="523" r:id="rId202"/>
    <p:sldId id="517" r:id="rId203"/>
    <p:sldId id="518" r:id="rId204"/>
    <p:sldId id="519" r:id="rId205"/>
    <p:sldId id="520" r:id="rId206"/>
    <p:sldId id="524" r:id="rId207"/>
    <p:sldId id="525" r:id="rId208"/>
    <p:sldId id="526" r:id="rId209"/>
    <p:sldId id="527" r:id="rId210"/>
    <p:sldId id="528" r:id="rId211"/>
    <p:sldId id="529" r:id="rId212"/>
    <p:sldId id="530" r:id="rId213"/>
    <p:sldId id="521" r:id="rId214"/>
    <p:sldId id="279"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p:txBody>
      </p:sp>
    </p:spTree>
    <p:extLst>
      <p:ext uri="{BB962C8B-B14F-4D97-AF65-F5344CB8AC3E}">
        <p14:creationId xmlns:p14="http://schemas.microsoft.com/office/powerpoint/2010/main" val="34064183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4029</TotalTime>
  <Words>7049</Words>
  <Application>Microsoft Office PowerPoint</Application>
  <PresentationFormat>Widescreen</PresentationFormat>
  <Paragraphs>1364</Paragraphs>
  <Slides>214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214</vt:i4>
      </vt:variant>
    </vt:vector>
  </HeadingPairs>
  <TitlesOfParts>
    <vt:vector size="22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377</cp:revision>
  <dcterms:created xsi:type="dcterms:W3CDTF">2020-04-21T09:35:12Z</dcterms:created>
  <dcterms:modified xsi:type="dcterms:W3CDTF">2020-06-26T09:17:16Z</dcterms:modified>
</cp:coreProperties>
</file>